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853768F-D5FF-4B25-8968-E7D63A9AEC2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A31ED16-8D7C-4F07-8252-153F5C27267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794935"/>
            <a:ext cx="6552728" cy="1828090"/>
          </a:xfrm>
        </p:spPr>
        <p:txBody>
          <a:bodyPr/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Adjectifs Possessifs 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339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Caractèristiques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L'adjectif possessif apporte des informations de genre, de nombre, et de personne (information concernant le possesseur).</a:t>
            </a:r>
          </a:p>
          <a:p>
            <a:r>
              <a:rPr lang="fr-FR" dirty="0" smtClean="0"/>
              <a:t>Le </a:t>
            </a:r>
            <a:r>
              <a:rPr lang="fr-FR" dirty="0"/>
              <a:t>possessif est toujours placé devant le nom. </a:t>
            </a:r>
          </a:p>
          <a:p>
            <a:pPr marL="0" indent="0">
              <a:buNone/>
            </a:pPr>
            <a:r>
              <a:rPr lang="fr-FR" sz="1700" dirty="0" smtClean="0"/>
              <a:t>Ex: Mon père </a:t>
            </a:r>
            <a:r>
              <a:rPr lang="fr-FR" sz="1700" dirty="0"/>
              <a:t>s'appelle Georges. </a:t>
            </a:r>
          </a:p>
          <a:p>
            <a:r>
              <a:rPr lang="fr-FR" dirty="0"/>
              <a:t>Il s’accorde avec le nom qui suit. Il est masculin, féminin, singulier ou pluriel.</a:t>
            </a:r>
          </a:p>
          <a:p>
            <a:pPr marL="0" indent="0">
              <a:buNone/>
            </a:pPr>
            <a:r>
              <a:rPr lang="fr-FR" sz="1600" dirty="0" smtClean="0"/>
              <a:t>Ex: Voici </a:t>
            </a:r>
            <a:r>
              <a:rPr lang="fr-FR" sz="1600" dirty="0"/>
              <a:t>mon frère, ma sœur, mes parents et mes 2 grands-mères. </a:t>
            </a:r>
          </a:p>
          <a:p>
            <a:r>
              <a:rPr lang="fr-FR" dirty="0"/>
              <a:t>Il change de forme selon la personne du possesseur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sz="1600" dirty="0" smtClean="0"/>
              <a:t>Ex: - </a:t>
            </a:r>
            <a:r>
              <a:rPr lang="fr-FR" sz="1600" dirty="0"/>
              <a:t>Salut Luc ! C’est ton chien ? - Oui, c’est mon chien.</a:t>
            </a:r>
          </a:p>
          <a:p>
            <a:pPr marL="0" indent="0">
              <a:buNone/>
            </a:pPr>
            <a:endParaRPr lang="fr-F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344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710222"/>
              </p:ext>
            </p:extLst>
          </p:nvPr>
        </p:nvGraphicFramePr>
        <p:xfrm>
          <a:off x="827583" y="764705"/>
          <a:ext cx="7560842" cy="5400599"/>
        </p:xfrm>
        <a:graphic>
          <a:graphicData uri="http://schemas.openxmlformats.org/drawingml/2006/table">
            <a:tbl>
              <a:tblPr/>
              <a:tblGrid>
                <a:gridCol w="2519734"/>
                <a:gridCol w="1262328"/>
                <a:gridCol w="1258226"/>
                <a:gridCol w="2520554"/>
              </a:tblGrid>
              <a:tr h="450049">
                <a:tc>
                  <a:txBody>
                    <a:bodyPr/>
                    <a:lstStyle/>
                    <a:p>
                      <a:r>
                        <a:rPr lang="es-ES" b="1" dirty="0">
                          <a:effectLst/>
                          <a:latin typeface="Garamond"/>
                        </a:rPr>
                        <a:t>POSSESSEUR</a:t>
                      </a:r>
                      <a:endParaRPr lang="es-E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POSSESSIF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POSSESSIF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SINGULIER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PLURIEL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2">
                <a:tc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SINGULIER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  <a:latin typeface="Garamond"/>
                        </a:rPr>
                        <a:t>MASCULIN</a:t>
                      </a:r>
                      <a:endParaRPr lang="es-E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  <a:latin typeface="Garamond"/>
                        </a:rPr>
                        <a:t>FEMININ</a:t>
                      </a:r>
                      <a:endParaRPr lang="es-E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effectLst/>
                          <a:latin typeface="Garamond"/>
                        </a:rPr>
                        <a:t>MASCULIN - FEMININ</a:t>
                      </a:r>
                      <a:endParaRPr lang="es-E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>
                  <a:txBody>
                    <a:bodyPr/>
                    <a:lstStyle/>
                    <a:p>
                      <a:r>
                        <a:rPr lang="es-ES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Mon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Ma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Mes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Ton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Ta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Tes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Son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Sa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Ses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2">
                <a:tc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PLURIEL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MASCULIN - FEMININ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effectLst/>
                          <a:latin typeface="Garamond"/>
                        </a:rPr>
                        <a:t>MASCULIN - FEMININ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Notre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Nos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49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Votre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  <a:latin typeface="Garamond"/>
                        </a:rPr>
                        <a:t>Vos</a:t>
                      </a:r>
                      <a:endParaRPr lang="es-E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2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dirty="0" err="1">
                          <a:effectLst/>
                          <a:latin typeface="Garamond"/>
                        </a:rPr>
                        <a:t>Leur</a:t>
                      </a:r>
                      <a:endParaRPr lang="es-E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effectLst/>
                          <a:latin typeface="Garamond"/>
                        </a:rPr>
                        <a:t>Leurs</a:t>
                      </a:r>
                      <a:endParaRPr lang="es-E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66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EXERCISES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1. </a:t>
            </a:r>
            <a:r>
              <a:rPr lang="fr-FR" b="1" dirty="0" smtClean="0"/>
              <a:t>Pablo a </a:t>
            </a:r>
            <a:r>
              <a:rPr lang="fr-FR" b="1" dirty="0"/>
              <a:t>une voiture. C'est          voiture. </a:t>
            </a:r>
            <a:br>
              <a:rPr lang="fr-FR" b="1" dirty="0"/>
            </a:br>
            <a:endParaRPr lang="fr-FR" b="1" dirty="0" smtClean="0"/>
          </a:p>
          <a:p>
            <a:r>
              <a:rPr lang="fr-FR" b="1" dirty="0" smtClean="0"/>
              <a:t>2</a:t>
            </a:r>
            <a:r>
              <a:rPr lang="fr-FR" b="1" dirty="0"/>
              <a:t>. Les enfants ont fait          devoirs avant d'aller jouer. </a:t>
            </a:r>
            <a:br>
              <a:rPr lang="fr-FR" b="1" dirty="0"/>
            </a:br>
            <a:endParaRPr lang="fr-FR" b="1" dirty="0" smtClean="0"/>
          </a:p>
          <a:p>
            <a:r>
              <a:rPr lang="fr-FR" b="1" dirty="0" smtClean="0"/>
              <a:t>3</a:t>
            </a:r>
            <a:r>
              <a:rPr lang="fr-FR" b="1" dirty="0"/>
              <a:t>. Est-ce que c'est votre chien Paul? -Oui, c'est          chien. </a:t>
            </a:r>
            <a:br>
              <a:rPr lang="fr-FR" b="1" dirty="0"/>
            </a:br>
            <a:endParaRPr lang="fr-FR" b="1" dirty="0" smtClean="0"/>
          </a:p>
          <a:p>
            <a:r>
              <a:rPr lang="fr-FR" b="1" dirty="0" smtClean="0"/>
              <a:t>4</a:t>
            </a:r>
            <a:r>
              <a:rPr lang="fr-FR" b="1" dirty="0"/>
              <a:t>. J'ai des souliers noirs. </a:t>
            </a:r>
            <a:r>
              <a:rPr lang="fr-FR" b="1" dirty="0" smtClean="0"/>
              <a:t>– Ce sont</a:t>
            </a:r>
            <a:r>
              <a:rPr lang="fr-FR" b="1" dirty="0"/>
              <a:t>          souliers. </a:t>
            </a:r>
            <a:br>
              <a:rPr lang="fr-FR" b="1" dirty="0"/>
            </a:br>
            <a:endParaRPr lang="fr-FR" b="1" dirty="0" smtClean="0"/>
          </a:p>
          <a:p>
            <a:r>
              <a:rPr lang="fr-FR" b="1" dirty="0" smtClean="0"/>
              <a:t>5</a:t>
            </a:r>
            <a:r>
              <a:rPr lang="fr-FR" b="1" dirty="0"/>
              <a:t>. Nous avons tous des stylos rouges. -Ce sont          stylos. </a:t>
            </a:r>
            <a:br>
              <a:rPr lang="fr-FR" b="1" dirty="0"/>
            </a:b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4932040" y="2173049"/>
            <a:ext cx="504056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283968" y="2775501"/>
            <a:ext cx="504056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411760" y="3789040"/>
            <a:ext cx="504056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5652120" y="4293096"/>
            <a:ext cx="504056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2404858" y="5122180"/>
            <a:ext cx="504056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57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/>
          <a:lstStyle/>
          <a:p>
            <a:r>
              <a:rPr lang="fr-FR" dirty="0" smtClean="0"/>
              <a:t>Solutions: </a:t>
            </a:r>
          </a:p>
          <a:p>
            <a:r>
              <a:rPr lang="fr-FR" dirty="0" smtClean="0"/>
              <a:t>1. sa 2.leurs 3. mon 4.mes 5. nos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054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</TotalTime>
  <Words>156</Words>
  <Application>Microsoft Office PowerPoint</Application>
  <PresentationFormat>Presentación en pantalla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Chincheta</vt:lpstr>
      <vt:lpstr>Les Adjectifs Possessifs </vt:lpstr>
      <vt:lpstr>Caractèristiques </vt:lpstr>
      <vt:lpstr>Presentación de PowerPoint</vt:lpstr>
      <vt:lpstr>EXERCISES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Possessifs</dc:title>
  <dc:creator>alumno</dc:creator>
  <cp:lastModifiedBy>Miguel Angel</cp:lastModifiedBy>
  <cp:revision>4</cp:revision>
  <dcterms:created xsi:type="dcterms:W3CDTF">2014-03-25T09:36:31Z</dcterms:created>
  <dcterms:modified xsi:type="dcterms:W3CDTF">2014-05-15T05:59:32Z</dcterms:modified>
</cp:coreProperties>
</file>